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3"/>
    <p:sldId id="257" r:id="rId4"/>
    <p:sldId id="258" r:id="rId5"/>
    <p:sldId id="277" r:id="rId6"/>
    <p:sldId id="260" r:id="rId7"/>
    <p:sldId id="294" r:id="rId8"/>
    <p:sldId id="261" r:id="rId9"/>
    <p:sldId id="296" r:id="rId10"/>
    <p:sldId id="263" r:id="rId11"/>
    <p:sldId id="27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1100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D7E4-07F3-4FE3-9E00-FA89E7D1BD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EFEF-7F0E-43BC-841C-0001B19AF5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5.GIF"/><Relationship Id="rId4" Type="http://schemas.openxmlformats.org/officeDocument/2006/relationships/image" Target="../media/image4.GIF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1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7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4819" y="373631"/>
            <a:ext cx="9539785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5" b="75391" l="52123" r="54466"/>
                    </a14:imgEffect>
                  </a14:imgLayer>
                </a14:imgProps>
              </a:ext>
            </a:extLst>
          </a:blip>
          <a:srcRect l="52342" t="71567" r="45584" b="24744"/>
          <a:stretch>
            <a:fillRect/>
          </a:stretch>
        </p:blipFill>
        <p:spPr>
          <a:xfrm>
            <a:off x="171812" y="96710"/>
            <a:ext cx="959371" cy="959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834" y="623750"/>
            <a:ext cx="1443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Ai</a:t>
            </a:r>
            <a:r>
              <a:rPr lang="en-US" sz="6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34608" y="2326906"/>
            <a:ext cx="2893101" cy="5996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2495" y="3808921"/>
            <a:ext cx="2893101" cy="5996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29137" y="4412496"/>
            <a:ext cx="2158090" cy="23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5777" y="4840746"/>
            <a:ext cx="1746720" cy="17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ười GIF - Tải xuống và Chia sẻ trên PHONEK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1196" y="4356848"/>
            <a:ext cx="2073512" cy="2380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983394" y="2326906"/>
            <a:ext cx="2893101" cy="5996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64989" y="3771979"/>
            <a:ext cx="2893101" cy="59960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5697" y="1332813"/>
            <a:ext cx="7619090" cy="4242057"/>
            <a:chOff x="-74438" y="-3204927"/>
            <a:chExt cx="7619090" cy="4242057"/>
          </a:xfrm>
        </p:grpSpPr>
        <p:sp>
          <p:nvSpPr>
            <p:cNvPr id="15" name="Explosion 1 14"/>
            <p:cNvSpPr/>
            <p:nvPr/>
          </p:nvSpPr>
          <p:spPr>
            <a:xfrm>
              <a:off x="-74438" y="-3204927"/>
              <a:ext cx="6935350" cy="424205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48652" y="-1904234"/>
              <a:ext cx="6096000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5651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hoại 022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26497 -0.005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3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hoại 022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60"/>
          <a:stretch>
            <a:fillRect/>
          </a:stretch>
        </p:blipFill>
        <p:spPr>
          <a:xfrm>
            <a:off x="0" y="-18751"/>
            <a:ext cx="12192000" cy="6876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9797" y="8878549"/>
            <a:ext cx="18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8" name="AutoShape 4" descr="Tải ngay bộ hình nền Powerpoint đẹp, chuyên nghiệp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2547257" y="160338"/>
            <a:ext cx="4774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15:</a:t>
            </a:r>
            <a:r>
              <a:rPr lang="en-US" sz="80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5406" y="1393751"/>
            <a:ext cx="5362365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4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sz="11400" b="1" dirty="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14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vi-VN" sz="1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434521" y="3998782"/>
          <a:ext cx="3193140" cy="900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380"/>
                <a:gridCol w="1064380"/>
                <a:gridCol w="1064380"/>
              </a:tblGrid>
              <a:tr h="900129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8" name="Straight Arrow Connector 37"/>
          <p:cNvCxnSpPr>
            <a:stCxn id="35" idx="3"/>
            <a:endCxn id="36" idx="1"/>
          </p:cNvCxnSpPr>
          <p:nvPr/>
        </p:nvCxnSpPr>
        <p:spPr>
          <a:xfrm>
            <a:off x="9627661" y="4448846"/>
            <a:ext cx="692330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016873" y="4051036"/>
          <a:ext cx="2203998" cy="900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999"/>
                <a:gridCol w="1101999"/>
              </a:tblGrid>
              <a:tr h="900129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3913201" y="4051035"/>
            <a:ext cx="1278286" cy="900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/>
          <p:cNvCxnSpPr>
            <a:stCxn id="39" idx="3"/>
            <a:endCxn id="40" idx="1"/>
          </p:cNvCxnSpPr>
          <p:nvPr/>
        </p:nvCxnSpPr>
        <p:spPr>
          <a:xfrm>
            <a:off x="3220871" y="4501100"/>
            <a:ext cx="69233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6640895" y="3939798"/>
            <a:ext cx="5023875" cy="959113"/>
            <a:chOff x="1254049" y="3593288"/>
            <a:chExt cx="5023875" cy="959113"/>
          </a:xfrm>
        </p:grpSpPr>
        <p:sp>
          <p:nvSpPr>
            <p:cNvPr id="36" name="Rectangle 35"/>
            <p:cNvSpPr/>
            <p:nvPr/>
          </p:nvSpPr>
          <p:spPr>
            <a:xfrm>
              <a:off x="4933145" y="3652272"/>
              <a:ext cx="1274394" cy="9001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254049" y="3593288"/>
              <a:ext cx="5023875" cy="869513"/>
              <a:chOff x="1254049" y="3593288"/>
              <a:chExt cx="5023875" cy="869513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057603" y="3618761"/>
                <a:ext cx="12203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mũ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374025" y="3631804"/>
                <a:ext cx="4924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u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254049" y="3593288"/>
                <a:ext cx="4924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m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350564" y="3978314"/>
            <a:ext cx="3805671" cy="844734"/>
            <a:chOff x="7347245" y="3579550"/>
            <a:chExt cx="3805671" cy="844734"/>
          </a:xfrm>
        </p:grpSpPr>
        <p:sp>
          <p:nvSpPr>
            <p:cNvPr id="43" name="TextBox 42"/>
            <p:cNvSpPr txBox="1"/>
            <p:nvPr/>
          </p:nvSpPr>
          <p:spPr>
            <a:xfrm>
              <a:off x="9977258" y="3593287"/>
              <a:ext cx="1175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thu</a:t>
              </a:r>
              <a:endPara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78944" y="3579550"/>
              <a:ext cx="492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47245" y="3579551"/>
              <a:ext cx="1077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</a:t>
              </a:r>
              <a:endPara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117693" y="452558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847784" y="4148825"/>
            <a:ext cx="49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51" y="646136"/>
            <a:ext cx="4035636" cy="28821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11" y="607620"/>
            <a:ext cx="4077315" cy="288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445" y="166293"/>
          <a:ext cx="9439424" cy="65115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/>
                <a:gridCol w="2359856"/>
                <a:gridCol w="2359856"/>
                <a:gridCol w="2359856"/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o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k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i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kh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ê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m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e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ô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a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ph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</a:rPr>
                        <a:t>ơ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a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</a:rPr>
                        <a:t>ư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332579" y="950474"/>
            <a:ext cx="389638" cy="5240952"/>
            <a:chOff x="21892042" y="2256877"/>
            <a:chExt cx="389638" cy="5240952"/>
          </a:xfrm>
        </p:grpSpPr>
        <p:sp>
          <p:nvSpPr>
            <p:cNvPr id="6" name="TextBox 5"/>
            <p:cNvSpPr txBox="1"/>
            <p:nvPr/>
          </p:nvSpPr>
          <p:spPr>
            <a:xfrm>
              <a:off x="21892042" y="2953489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05442" y="6851498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6949" y="2256877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̃</a:t>
              </a:r>
              <a:endParaRPr lang="vi-VN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892042" y="5306083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˴</a:t>
              </a:r>
              <a:endParaRPr lang="vi-VN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6949" y="387119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̣</a:t>
              </a:r>
              <a:endParaRPr lang="vi-VN" sz="3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04583" y="620959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 smtClean="0"/>
                <a:t>̉</a:t>
              </a:r>
              <a:endParaRPr lang="vi-VN" sz="40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527849" y="16629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472677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44058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81262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271488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06855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39766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00754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386051" y="215295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77071" y="870666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kĩ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0910" y="1500387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khế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2617" y="2142664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lũ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88125" y="2785243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ẹ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47011" y="3414905"/>
            <a:ext cx="6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06598" y="4079898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52376" y="4814677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hở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"/>
          <a:srcRect l="9600" t="51076" r="87981" b="44621"/>
          <a:stretch>
            <a:fillRect/>
          </a:stretch>
        </p:blipFill>
        <p:spPr>
          <a:xfrm>
            <a:off x="25826" y="-15240"/>
            <a:ext cx="854440" cy="766250"/>
          </a:xfrm>
          <a:prstGeom prst="rect">
            <a:avLst/>
          </a:prstGeom>
        </p:spPr>
      </p:pic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687" y="5307023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367616" y="5368858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ná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73568" y="537388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37486" y="23373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̃</a:t>
            </a:r>
            <a:endParaRPr lang="vi-VN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45120" y="619747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534235" y="595429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303402" y="60244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hử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39" grpId="1"/>
      <p:bldP spid="40" grpId="0"/>
      <p:bldP spid="42" grpId="0"/>
      <p:bldP spid="42" grpId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8248" y="36063"/>
            <a:ext cx="2106372" cy="826643"/>
            <a:chOff x="258248" y="36063"/>
            <a:chExt cx="2106372" cy="826643"/>
          </a:xfrm>
        </p:grpSpPr>
        <p:sp>
          <p:nvSpPr>
            <p:cNvPr id="11" name="TextBox 10"/>
            <p:cNvSpPr txBox="1"/>
            <p:nvPr/>
          </p:nvSpPr>
          <p:spPr>
            <a:xfrm>
              <a:off x="1176474" y="36063"/>
              <a:ext cx="11881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endPara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55469" b="59115" l="24817" r="27745"/>
                      </a14:imgEffect>
                    </a14:imgLayer>
                  </a14:imgProps>
                </a:ext>
              </a:extLst>
            </a:blip>
            <a:srcRect l="25340" t="55263" r="73027" b="41713"/>
            <a:stretch>
              <a:fillRect/>
            </a:stretch>
          </p:blipFill>
          <p:spPr>
            <a:xfrm>
              <a:off x="258248" y="64457"/>
              <a:ext cx="766483" cy="79824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483137" y="387292"/>
            <a:ext cx="2578834" cy="646331"/>
            <a:chOff x="2985246" y="0"/>
            <a:chExt cx="1737942" cy="646331"/>
          </a:xfrm>
        </p:grpSpPr>
        <p:sp>
          <p:nvSpPr>
            <p:cNvPr id="2" name="Rounded Rectangle 1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69549" y="0"/>
              <a:ext cx="1653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á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mú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82847" y="1543386"/>
            <a:ext cx="2306219" cy="646331"/>
            <a:chOff x="2985246" y="15240"/>
            <a:chExt cx="1559036" cy="646331"/>
          </a:xfrm>
        </p:grpSpPr>
        <p:sp>
          <p:nvSpPr>
            <p:cNvPr id="15" name="Rounded Rectangle 14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2715" y="15240"/>
              <a:ext cx="1381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è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đá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86611" y="2636920"/>
            <a:ext cx="2660102" cy="1200329"/>
            <a:chOff x="2909480" y="15240"/>
            <a:chExt cx="1782552" cy="1200329"/>
          </a:xfrm>
        </p:grpSpPr>
        <p:sp>
          <p:nvSpPr>
            <p:cNvPr id="18" name="Rounded Rectangle 17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09480" y="15240"/>
              <a:ext cx="17825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phê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51423" y="3812458"/>
            <a:ext cx="2229537" cy="646331"/>
            <a:chOff x="2985246" y="55410"/>
            <a:chExt cx="1531686" cy="646331"/>
          </a:xfrm>
        </p:grpSpPr>
        <p:sp>
          <p:nvSpPr>
            <p:cNvPr id="21" name="Rounded Rectangle 2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9745" y="55410"/>
              <a:ext cx="1497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ổ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thụ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90142" y="4925228"/>
            <a:ext cx="3449741" cy="646331"/>
            <a:chOff x="2782268" y="0"/>
            <a:chExt cx="2216407" cy="646331"/>
          </a:xfrm>
        </p:grpSpPr>
        <p:sp>
          <p:nvSpPr>
            <p:cNvPr id="24" name="Rounded Rectangle 23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2268" y="0"/>
              <a:ext cx="2216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kho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>
            <a:off x="4069954" y="794211"/>
            <a:ext cx="1381470" cy="30430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32235" y="1873752"/>
            <a:ext cx="1838800" cy="3562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533202" y="4130399"/>
            <a:ext cx="1922874" cy="1726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462460" y="2949730"/>
            <a:ext cx="1785732" cy="8717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306895" y="1773766"/>
            <a:ext cx="2108464" cy="3566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539041" y="5893868"/>
            <a:ext cx="2088123" cy="646331"/>
            <a:chOff x="2985246" y="0"/>
            <a:chExt cx="1503197" cy="646331"/>
          </a:xfrm>
        </p:grpSpPr>
        <p:sp>
          <p:nvSpPr>
            <p:cNvPr id="40" name="Rounded Rectangle 3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10108" y="0"/>
              <a:ext cx="1478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đá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7356548" y="1326773"/>
            <a:ext cx="2061772" cy="4892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3" y="794211"/>
            <a:ext cx="2514593" cy="2316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24" y="271834"/>
            <a:ext cx="2308897" cy="19513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96" y="4888613"/>
            <a:ext cx="2762922" cy="1974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1" y="4548053"/>
            <a:ext cx="3291333" cy="23505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90" y="2153137"/>
            <a:ext cx="2862426" cy="28739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" y="3011304"/>
            <a:ext cx="3965909" cy="1714783"/>
          </a:xfrm>
          <a:prstGeom prst="rect">
            <a:avLst/>
          </a:prstGeom>
        </p:spPr>
      </p:pic>
      <p:pic>
        <p:nvPicPr>
          <p:cNvPr id="1026" name="Picture 2" descr="Cá Mú Và 6 Lợi Ích Dinh Dưỡng Của Loài Cá Này Mang Lạ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8" y="-17262"/>
            <a:ext cx="12212208" cy="68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ư hương đá là gì? Địa chỉ bán lư hương đá uy tín nhất 2019 - Đá mỹ nghệ Hà  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6" y="-1"/>
            <a:ext cx="122075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4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4211" y="1826823"/>
            <a:ext cx="8723086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 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GIÃN </a:t>
            </a:r>
            <a:endParaRPr lang="en-US" sz="6000" b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132330"/>
            <a:ext cx="10515600" cy="37376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9600" t="51076" r="87981" b="44621"/>
          <a:stretch>
            <a:fillRect/>
          </a:stretch>
        </p:blipFill>
        <p:spPr>
          <a:xfrm>
            <a:off x="-26052" y="-48038"/>
            <a:ext cx="854440" cy="7662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0866" y="4938213"/>
            <a:ext cx="6172200" cy="1783080"/>
            <a:chOff x="2773680" y="5562600"/>
            <a:chExt cx="6172200" cy="1783080"/>
          </a:xfrm>
        </p:grpSpPr>
        <p:sp>
          <p:nvSpPr>
            <p:cNvPr id="3" name="Rounded Rectangle 2"/>
            <p:cNvSpPr/>
            <p:nvPr/>
          </p:nvSpPr>
          <p:spPr>
            <a:xfrm>
              <a:off x="2773680" y="5562600"/>
              <a:ext cx="6172200" cy="1783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2018" y="5715000"/>
              <a:ext cx="56124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thỉ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à,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34" y="98414"/>
            <a:ext cx="9652885" cy="479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6681404" y="4922348"/>
            <a:ext cx="5135413" cy="1783080"/>
            <a:chOff x="2773680" y="5562600"/>
            <a:chExt cx="6172200" cy="1783080"/>
          </a:xfrm>
        </p:grpSpPr>
        <p:sp>
          <p:nvSpPr>
            <p:cNvPr id="11" name="Rounded Rectangle 10"/>
            <p:cNvSpPr/>
            <p:nvPr/>
          </p:nvSpPr>
          <p:spPr>
            <a:xfrm>
              <a:off x="2773680" y="5562600"/>
              <a:ext cx="6172200" cy="1783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2018" y="5715000"/>
              <a:ext cx="45544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khe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khẽ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- Ừ,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Presentation</Application>
  <PresentationFormat>Widescreen</PresentationFormat>
  <Paragraphs>155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UTM Avo</vt:lpstr>
      <vt:lpstr>Segoe Print</vt:lpstr>
      <vt:lpstr>Times New Roman</vt:lpstr>
      <vt:lpstr>HP001 4 hàng</vt:lpstr>
      <vt:lpstr>HP001 4 hàng</vt:lpstr>
      <vt:lpstr>HP001 5 hàng</vt:lpstr>
      <vt:lpstr>Microsoft YaHei</vt:lpstr>
      <vt:lpstr>Arial Unicode MS</vt:lpstr>
      <vt:lpstr>Calibri Light</vt:lpstr>
      <vt:lpstr>Calibri</vt:lpstr>
      <vt:lpstr>UTM Cooper Black</vt:lpstr>
      <vt:lpstr>Cooper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THU</dc:creator>
  <cp:lastModifiedBy>ASUS</cp:lastModifiedBy>
  <cp:revision>59</cp:revision>
  <dcterms:created xsi:type="dcterms:W3CDTF">2021-09-02T15:36:00Z</dcterms:created>
  <dcterms:modified xsi:type="dcterms:W3CDTF">2021-09-30T12:57:01Z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CE7DDA374CF2453D85D074D292E89146</vt:lpwstr>
  </property>
  <property fmtid="{D5CDD505-2E9C-101B-9397-08002B2CF9AE}" pid="3" name="KSOProductBuildVer">
    <vt:lpwstr>1033-11.2.0.10323</vt:lpwstr>
  </property>
</Properties>
</file>